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57" r:id="rId5"/>
    <p:sldId id="265" r:id="rId6"/>
    <p:sldId id="258" r:id="rId7"/>
    <p:sldId id="266" r:id="rId8"/>
    <p:sldId id="267" r:id="rId9"/>
    <p:sldId id="268" r:id="rId10"/>
    <p:sldId id="270" r:id="rId11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2167D73F-B879-BD1E-9CAB-B0A8054A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6311"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2FBE995E-7EDC-8BFC-2E5F-5F2BBF6C7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1"/>
          <a:stretch/>
        </p:blipFill>
        <p:spPr>
          <a:xfrm>
            <a:off x="0" y="0"/>
            <a:ext cx="122016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, kvæg, pattedyr, sort&#10;&#10;Automatisk genereret beskrivelse">
            <a:extLst>
              <a:ext uri="{FF2B5EF4-FFF2-40B4-BE49-F238E27FC236}">
                <a16:creationId xmlns:a16="http://schemas.microsoft.com/office/drawing/2014/main" id="{3034B385-C7B3-FAFC-15BD-8208578A3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4" b="4810"/>
          <a:stretch/>
        </p:blipFill>
        <p:spPr>
          <a:xfrm>
            <a:off x="-1" y="-1"/>
            <a:ext cx="12190413" cy="685800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5F4F8668-3CC3-2A04-8B19-0D0709715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6311"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12-05-2023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12-05-2023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12-05-2023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12-05-2023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12-05-2023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12-05-2023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011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5F81A8E7-31C9-EAE9-381C-599ACB80B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9708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872C17DD-F642-397F-EA09-63022B782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6760"/>
          <a:stretch/>
        </p:blipFill>
        <p:spPr>
          <a:xfrm>
            <a:off x="0" y="1"/>
            <a:ext cx="12203621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060ECCF-972D-3873-2C2E-AF8A32C97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/>
          <a:stretch/>
        </p:blipFill>
        <p:spPr>
          <a:xfrm>
            <a:off x="1" y="0"/>
            <a:ext cx="12190412" cy="691152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græs, udendørs, natur&#10;&#10;Automatisk genereret beskrivelse">
            <a:extLst>
              <a:ext uri="{FF2B5EF4-FFF2-40B4-BE49-F238E27FC236}">
                <a16:creationId xmlns:a16="http://schemas.microsoft.com/office/drawing/2014/main" id="{E57EC2EA-71F6-A18C-1FAB-81D925742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90"/>
            <a:ext cx="12190413" cy="684641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F5B5DF54-78F8-479B-BD92-6E953740D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1" y="0"/>
            <a:ext cx="12190412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12-05-2023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4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kmedier.dk/minerva-modelle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2FumwkBMhLo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ladsholder til billede 26">
            <a:extLst>
              <a:ext uri="{FF2B5EF4-FFF2-40B4-BE49-F238E27FC236}">
                <a16:creationId xmlns:a16="http://schemas.microsoft.com/office/drawing/2014/main" id="{AE660F5B-85CA-A31B-DD57-1CE9756D3D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8871" b="28871"/>
          <a:stretch>
            <a:fillRect/>
          </a:stretch>
        </p:blipFill>
        <p:spPr>
          <a:xfrm>
            <a:off x="-14287" y="-9525"/>
            <a:ext cx="12204700" cy="6858000"/>
          </a:xfrm>
          <a:prstGeom prst="rect">
            <a:avLst/>
          </a:prstGeom>
        </p:spPr>
      </p:pic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E65E774A-A8E1-182D-B963-7DAC6444772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86BD1211-ED2B-A0A6-27E8-B18B0F4F1C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FAC8F97F-88CE-E8D7-654C-3C2FBA25F5B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8CD578AE-B906-2D7C-DD38-BF69E4E20F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32385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24910EE5-7F08-ADD1-D7B3-C9363DE6B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/>
          <a:lstStyle/>
          <a:p>
            <a:r>
              <a:rPr lang="da-DK" dirty="0"/>
              <a:t>Inspiration til </a:t>
            </a:r>
            <a:br>
              <a:rPr lang="da-DK" dirty="0"/>
            </a:br>
            <a:r>
              <a:rPr lang="da-DK" dirty="0"/>
              <a:t>undervisning med GRO</a:t>
            </a:r>
          </a:p>
        </p:txBody>
      </p:sp>
    </p:spTree>
    <p:extLst>
      <p:ext uri="{BB962C8B-B14F-4D97-AF65-F5344CB8AC3E}">
        <p14:creationId xmlns:p14="http://schemas.microsoft.com/office/powerpoint/2010/main" val="388165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13B7B-0C98-AEBA-D6D0-B02608D8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Klimaplan for en grøn affaldssektor og cirkulær økonomi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C093B7-3298-3C96-938B-992C0EF82EE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7653119" cy="4148139"/>
          </a:xfrm>
        </p:spPr>
        <p:txBody>
          <a:bodyPr/>
          <a:lstStyle/>
          <a:p>
            <a:pPr marL="0" indent="0" algn="l">
              <a:buNone/>
            </a:pPr>
            <a:r>
              <a:rPr lang="da-DK" dirty="0"/>
              <a:t>I landbruget bruger vi en del plastik til overdækning af ensilagestakke og halm, til </a:t>
            </a:r>
            <a:r>
              <a:rPr lang="da-DK" dirty="0" err="1"/>
              <a:t>wrapballer</a:t>
            </a:r>
            <a:r>
              <a:rPr lang="da-DK" dirty="0"/>
              <a:t>, til overdækning af afgrøder i marken osv.</a:t>
            </a:r>
          </a:p>
          <a:p>
            <a:pPr marL="0" indent="0" algn="l">
              <a:buNone/>
            </a:pPr>
            <a:endParaRPr lang="da-DK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da-DK" dirty="0"/>
              <a:t>Plastikaffald er også med regeringens klimaplan for en grøn affaldssektor og cirkulær økonomi. Her er der sat et mål for landbruget – at 50% af alt plasticaffald skal udsorteres til genanvendelse i 2025 og 80% i 2030. </a:t>
            </a:r>
          </a:p>
          <a:p>
            <a:pPr marL="0" indent="0" algn="l">
              <a:buNone/>
            </a:pPr>
            <a:endParaRPr lang="da-DK" dirty="0">
              <a:latin typeface="Source Sans Pro" panose="020B0503030403020204" pitchFamily="34" charset="0"/>
            </a:endParaRPr>
          </a:p>
          <a:p>
            <a:pPr marL="0" indent="0" algn="l">
              <a:buNone/>
            </a:pPr>
            <a:endParaRPr lang="da-DK" dirty="0">
              <a:latin typeface="Source Sans Pro" panose="020B0503030403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7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2BB74-6CE0-41FA-948E-38A5834E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Minerva-modellen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26D67C-1C99-50D6-FDBC-B12571B25A1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5848350" cy="4784726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I spillet GRO er der en opgave, der henviser til Minerva-modellen, som kan bruges til segmentering af kundegrupper mhp. markedsføring.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I kan vælge at denne opgave i spillet skal udføres i samarbejde med læreren i samfundsfag, måske har eleverne her adgang til undervisningsmateriale om Minerva-modellen.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I kan også  hoppe let hen over den – eller I kan blive klogere på modellen i nedenstående link. 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dirty="0"/>
              <a:t>Link til Minervamodellen:</a:t>
            </a:r>
          </a:p>
          <a:p>
            <a:pPr marL="0" indent="0">
              <a:buNone/>
            </a:pPr>
            <a:r>
              <a:rPr lang="da-DK" sz="1800" u="sng" dirty="0">
                <a:solidFill>
                  <a:schemeClr val="hlink"/>
                </a:solidFill>
                <a:hlinkClick r:id="rId2"/>
              </a:rPr>
              <a:t>https://pkmedier.dk/minerva-modellen/</a:t>
            </a:r>
            <a:endParaRPr lang="da-DK" sz="1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3629310-FE4B-10F0-D43A-14641B453F9B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765925" y="1578088"/>
            <a:ext cx="4600575" cy="40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CF96B8-74FF-7357-42B0-8DB3AE43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Business Model </a:t>
            </a:r>
            <a:r>
              <a:rPr lang="da-DK" dirty="0" err="1"/>
              <a:t>Canvas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A7FAD8-0F4D-B57F-1131-C9E9E42B885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29791" y="1104523"/>
            <a:ext cx="10709709" cy="4667103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Med spillet GRO kommer eleverne legende igennem stort set alle felter i forretningsmodellen Business Model </a:t>
            </a:r>
            <a:r>
              <a:rPr lang="da-DK" sz="1600" dirty="0" err="1"/>
              <a:t>Canvas</a:t>
            </a:r>
            <a:r>
              <a:rPr lang="da-DK" sz="1600" dirty="0"/>
              <a:t>. Det kan være en idé at præsentere dem for modellen, den dag I afslutter forløbet. </a:t>
            </a:r>
          </a:p>
          <a:p>
            <a:pPr marL="0" indent="0">
              <a:buNone/>
            </a:pPr>
            <a:r>
              <a:rPr lang="da-DK" sz="1600" dirty="0"/>
              <a:t>Kort video, der introducerer forretningsmodellen: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https://www.youtube.com/watch?v=2FumwkBMhLo</a:t>
            </a:r>
            <a:endParaRPr lang="da-DK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DDADDD-5150-1051-0B8A-0E0C5DB2D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57"/>
          <a:stretch/>
        </p:blipFill>
        <p:spPr>
          <a:xfrm>
            <a:off x="529791" y="2003480"/>
            <a:ext cx="9385731" cy="43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C25FB-F922-D64A-95EE-4AA62420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3" y="392885"/>
            <a:ext cx="8624368" cy="71163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Bog: </a:t>
            </a:r>
            <a:r>
              <a:rPr lang="en-US" sz="2400" dirty="0" err="1"/>
              <a:t>Grønt</a:t>
            </a:r>
            <a:r>
              <a:rPr lang="en-US" sz="2400" dirty="0"/>
              <a:t> </a:t>
            </a:r>
            <a:r>
              <a:rPr lang="en-US" sz="2400" dirty="0" err="1"/>
              <a:t>iværksætteri</a:t>
            </a:r>
            <a:endParaRPr lang="en-US" sz="2400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013B240-8867-C4AA-7280-AC15ED17DF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8982309" y="1549399"/>
            <a:ext cx="2665179" cy="4148139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94C935-3386-345C-6286-81376FDEDCD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29793" y="1549399"/>
            <a:ext cx="7950835" cy="414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Teamet</a:t>
            </a:r>
            <a:r>
              <a:rPr lang="en-US" sz="1600" dirty="0"/>
              <a:t> bag GRO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varmt</a:t>
            </a:r>
            <a:r>
              <a:rPr lang="en-US" sz="1600" dirty="0"/>
              <a:t> </a:t>
            </a:r>
            <a:r>
              <a:rPr lang="en-US" sz="1600" dirty="0" err="1"/>
              <a:t>anbefale</a:t>
            </a:r>
            <a:r>
              <a:rPr lang="en-US" sz="1600" dirty="0"/>
              <a:t> </a:t>
            </a:r>
            <a:r>
              <a:rPr lang="en-US" sz="1600" dirty="0" err="1"/>
              <a:t>bogen</a:t>
            </a:r>
            <a:r>
              <a:rPr lang="en-US" sz="1600" dirty="0"/>
              <a:t> “</a:t>
            </a:r>
            <a:r>
              <a:rPr lang="en-US" sz="1600" dirty="0" err="1"/>
              <a:t>Grønt</a:t>
            </a:r>
            <a:r>
              <a:rPr lang="en-US" sz="1600" dirty="0"/>
              <a:t> </a:t>
            </a:r>
            <a:r>
              <a:rPr lang="en-US" sz="1600" dirty="0" err="1"/>
              <a:t>Iværksætteri</a:t>
            </a:r>
            <a:r>
              <a:rPr lang="en-US" sz="1600" dirty="0"/>
              <a:t>”,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underviserens</a:t>
            </a:r>
            <a:r>
              <a:rPr lang="en-US" sz="1600" dirty="0"/>
              <a:t> </a:t>
            </a:r>
            <a:r>
              <a:rPr lang="en-US" sz="1600" dirty="0" err="1"/>
              <a:t>inspirationskilde</a:t>
            </a:r>
            <a:r>
              <a:rPr lang="en-US" sz="1600" dirty="0"/>
              <a:t> og </a:t>
            </a:r>
            <a:r>
              <a:rPr lang="en-US" sz="1600" dirty="0" err="1"/>
              <a:t>baggrundsviden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faget</a:t>
            </a:r>
            <a:r>
              <a:rPr lang="en-US" sz="1600" dirty="0"/>
              <a:t> Innovation.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Forfattere</a:t>
            </a:r>
            <a:r>
              <a:rPr lang="en-US" sz="1600" dirty="0"/>
              <a:t>: Thomas </a:t>
            </a:r>
            <a:r>
              <a:rPr lang="en-US" sz="1600" dirty="0" err="1"/>
              <a:t>Høgenhaven</a:t>
            </a:r>
            <a:r>
              <a:rPr lang="en-US" sz="1600" dirty="0"/>
              <a:t> &amp; Christian </a:t>
            </a:r>
            <a:r>
              <a:rPr lang="en-US" sz="1600" dirty="0" err="1"/>
              <a:t>Sparrevohn</a:t>
            </a:r>
            <a:endParaRPr lang="en-US" sz="1600" dirty="0"/>
          </a:p>
          <a:p>
            <a:r>
              <a:rPr lang="en-US" sz="1600" dirty="0" err="1"/>
              <a:t>Udgivet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Djøf</a:t>
            </a:r>
            <a:r>
              <a:rPr lang="en-US" sz="1600" dirty="0"/>
              <a:t> </a:t>
            </a:r>
            <a:r>
              <a:rPr lang="en-US" sz="1600" dirty="0" err="1"/>
              <a:t>Forlag</a:t>
            </a:r>
            <a:r>
              <a:rPr lang="en-US" sz="1600" dirty="0"/>
              <a:t>, 2021</a:t>
            </a:r>
          </a:p>
          <a:p>
            <a:r>
              <a:rPr lang="en-US" sz="1600" dirty="0" err="1"/>
              <a:t>Sidetal</a:t>
            </a:r>
            <a:r>
              <a:rPr lang="en-US" sz="1600" dirty="0"/>
              <a:t>: 166</a:t>
            </a:r>
          </a:p>
          <a:p>
            <a:r>
              <a:rPr lang="en-US" sz="1600" dirty="0"/>
              <a:t>Pris 275 kr. </a:t>
            </a:r>
            <a:r>
              <a:rPr lang="en-US" sz="1600" dirty="0" err="1"/>
              <a:t>Papirudgave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Letlæselig</a:t>
            </a:r>
            <a:endParaRPr lang="en-US" sz="1600" dirty="0"/>
          </a:p>
          <a:p>
            <a:r>
              <a:rPr lang="en-US" sz="1600" dirty="0"/>
              <a:t>God </a:t>
            </a:r>
            <a:r>
              <a:rPr lang="en-US" sz="1600" dirty="0" err="1"/>
              <a:t>citat</a:t>
            </a:r>
            <a:r>
              <a:rPr lang="en-US" sz="1600" dirty="0"/>
              <a:t>-bog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underviseren</a:t>
            </a:r>
            <a:endParaRPr lang="en-US" sz="1600" dirty="0"/>
          </a:p>
          <a:p>
            <a:r>
              <a:rPr lang="en-US" sz="1600" dirty="0" err="1"/>
              <a:t>Forklarer</a:t>
            </a:r>
            <a:r>
              <a:rPr lang="en-US" sz="1600" dirty="0"/>
              <a:t> 10 </a:t>
            </a:r>
            <a:r>
              <a:rPr lang="en-US" sz="1600" dirty="0" err="1"/>
              <a:t>principper</a:t>
            </a:r>
            <a:r>
              <a:rPr lang="en-US" sz="1600" dirty="0"/>
              <a:t> med </a:t>
            </a:r>
            <a:r>
              <a:rPr lang="en-US" sz="1600" dirty="0" err="1"/>
              <a:t>udgangspunkt</a:t>
            </a:r>
            <a:r>
              <a:rPr lang="en-US" sz="1600" dirty="0"/>
              <a:t> i 10 cases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5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DBE51-9B9A-992B-A175-EB2F8297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</p:spPr>
        <p:txBody>
          <a:bodyPr anchor="ctr">
            <a:normAutofit/>
          </a:bodyPr>
          <a:lstStyle/>
          <a:p>
            <a:r>
              <a:rPr lang="da-DK" dirty="0"/>
              <a:t>Definition på grønt iværksætteri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523378-9B6D-7D9C-FF9E-C25C6C21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3" y="1549399"/>
            <a:ext cx="2665180" cy="4148139"/>
          </a:xfrm>
          <a:prstGeom prst="rect">
            <a:avLst/>
          </a:prstGeo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7131ABB-ADC3-6320-29D1-64552DE311A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42925" y="1549399"/>
            <a:ext cx="7296257" cy="4148139"/>
          </a:xfrm>
        </p:spPr>
        <p:txBody>
          <a:bodyPr>
            <a:normAutofit/>
          </a:bodyPr>
          <a:lstStyle/>
          <a:p>
            <a:r>
              <a:rPr lang="da-DK" dirty="0"/>
              <a:t>”Dem, der starter virksomheder, er iværksættere.”</a:t>
            </a:r>
          </a:p>
          <a:p>
            <a:r>
              <a:rPr lang="da-DK" dirty="0"/>
              <a:t>”Dem, der starter virksomheder, der grundlæggende skaber mere bæredygtighed, kalder vi for grønne iværksættere.” </a:t>
            </a:r>
          </a:p>
          <a:p>
            <a:endParaRPr lang="da-DK" dirty="0"/>
          </a:p>
          <a:p>
            <a:r>
              <a:rPr lang="da-DK" dirty="0"/>
              <a:t>”Bæredygtighed skal være en del af værdiskabelsen, der skaber omsætningen”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Citater fra ”Grønt Iværksætteri”, side 18. </a:t>
            </a:r>
          </a:p>
        </p:txBody>
      </p:sp>
    </p:spTree>
    <p:extLst>
      <p:ext uri="{BB962C8B-B14F-4D97-AF65-F5344CB8AC3E}">
        <p14:creationId xmlns:p14="http://schemas.microsoft.com/office/powerpoint/2010/main" val="408825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873C9-8D46-3911-21A3-D3AAF832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6995133" cy="711638"/>
          </a:xfrm>
        </p:spPr>
        <p:txBody>
          <a:bodyPr/>
          <a:lstStyle/>
          <a:p>
            <a:r>
              <a:rPr lang="da-DK" dirty="0"/>
              <a:t>De 10 principper for grønt iværksætteri ifølge bogens forfattere: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18CCA9-3033-C12C-8711-10B60570D60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7800975" cy="414813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# 1 Start med den grønne forretningsmodel</a:t>
            </a:r>
          </a:p>
          <a:p>
            <a:pPr marL="0" indent="0">
              <a:buNone/>
            </a:pPr>
            <a:r>
              <a:rPr lang="da-DK" dirty="0"/>
              <a:t># 2 Tjen penge, det er okay (og nødvendigt)</a:t>
            </a:r>
          </a:p>
          <a:p>
            <a:pPr marL="0" indent="0">
              <a:buNone/>
            </a:pPr>
            <a:r>
              <a:rPr lang="da-DK" dirty="0"/>
              <a:t># 3 Prioriter hastighed, ikke monopolisering</a:t>
            </a:r>
          </a:p>
          <a:p>
            <a:pPr marL="0" indent="0">
              <a:buNone/>
            </a:pPr>
            <a:r>
              <a:rPr lang="da-DK" dirty="0"/>
              <a:t># 4 Tænk involvering og open source</a:t>
            </a:r>
          </a:p>
          <a:p>
            <a:pPr marL="0" indent="0">
              <a:buNone/>
            </a:pPr>
            <a:r>
              <a:rPr lang="da-DK" dirty="0"/>
              <a:t># 5 Vælg de rigtige investorer</a:t>
            </a:r>
          </a:p>
          <a:p>
            <a:pPr marL="0" indent="0">
              <a:buNone/>
            </a:pPr>
            <a:r>
              <a:rPr lang="da-DK" dirty="0"/>
              <a:t># 6 Find grønne kolleger</a:t>
            </a:r>
          </a:p>
          <a:p>
            <a:pPr marL="0" indent="0">
              <a:buNone/>
            </a:pPr>
            <a:r>
              <a:rPr lang="da-DK" dirty="0"/>
              <a:t># 7 Bevis dit bæredygtigheds-bidrag</a:t>
            </a:r>
          </a:p>
          <a:p>
            <a:pPr marL="0" indent="0">
              <a:buNone/>
            </a:pPr>
            <a:r>
              <a:rPr lang="da-DK" dirty="0"/>
              <a:t># 8 Opbyg en grøn værdikæde</a:t>
            </a:r>
          </a:p>
          <a:p>
            <a:pPr marL="0" indent="0">
              <a:buNone/>
            </a:pPr>
            <a:r>
              <a:rPr lang="da-DK" dirty="0"/>
              <a:t># 9 Skaler nænsomt og decentralt</a:t>
            </a:r>
          </a:p>
          <a:p>
            <a:pPr marL="0" indent="0">
              <a:buNone/>
            </a:pPr>
            <a:r>
              <a:rPr lang="da-DK" dirty="0"/>
              <a:t># 10 Uddan alle omkring dig (kunder og partnere)</a:t>
            </a:r>
          </a:p>
        </p:txBody>
      </p:sp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143E208C-4583-3E69-CCB7-F9B841E3AFB6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/>
        </p:blipFill>
        <p:spPr>
          <a:xfrm>
            <a:off x="9629775" y="392885"/>
            <a:ext cx="1480876" cy="230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66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825360-5B52-6501-1F1C-8B00EE4B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</p:spPr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0E92AE-FAE2-8420-E359-77833CDE26A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4600575" cy="4148139"/>
          </a:xfrm>
        </p:spPr>
        <p:txBody>
          <a:bodyPr>
            <a:normAutofit lnSpcReduction="10000"/>
          </a:bodyPr>
          <a:lstStyle/>
          <a:p>
            <a:r>
              <a:rPr lang="da-DK" sz="2000" dirty="0"/>
              <a:t>Mange virksomheder giver sig i kast med symbolske grønne tiltag. Måske fjernes lidt plastic fra emballagen i stedet for at tage ansvar for at genanvende produkterne, når de er udtjent. Det første er nemlig nemt nok.             Det andet kræver reel innovation. </a:t>
            </a:r>
            <a:r>
              <a:rPr lang="da-DK" sz="2000" i="1" dirty="0"/>
              <a:t>Citat: Grønt iværksætteri, s. 22</a:t>
            </a:r>
          </a:p>
          <a:p>
            <a:endParaRPr lang="da-DK" sz="2000" i="1" dirty="0"/>
          </a:p>
          <a:p>
            <a:pPr marL="0" indent="0">
              <a:buNone/>
            </a:pPr>
            <a:r>
              <a:rPr lang="da-DK" sz="2000" dirty="0"/>
              <a:t>Eksempel i praksis på ovenstående citat finder I på kommende slide om virksomheden VH PLAST. </a:t>
            </a:r>
          </a:p>
          <a:p>
            <a:pPr marL="0" indent="0">
              <a:buNone/>
            </a:pPr>
            <a:r>
              <a:rPr lang="da-DK" sz="2000" dirty="0"/>
              <a:t>I kan også bede eleverne kigge på hjemmesiden vhplast.dk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6C8DB06-1905-8846-5784-3EE943A9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43" y="1549398"/>
            <a:ext cx="2665180" cy="414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05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9D0DD142-2A09-D333-A0E4-094E653B580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98" y="557912"/>
            <a:ext cx="10522239" cy="5979979"/>
          </a:xfrm>
        </p:spPr>
      </p:pic>
    </p:spTree>
    <p:extLst>
      <p:ext uri="{BB962C8B-B14F-4D97-AF65-F5344CB8AC3E}">
        <p14:creationId xmlns:p14="http://schemas.microsoft.com/office/powerpoint/2010/main" val="55020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7C7295E6-2727-A59C-D718-323AC60615B6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9" y="726299"/>
            <a:ext cx="10134311" cy="5827036"/>
          </a:xfrm>
        </p:spPr>
      </p:pic>
    </p:spTree>
    <p:extLst>
      <p:ext uri="{BB962C8B-B14F-4D97-AF65-F5344CB8AC3E}">
        <p14:creationId xmlns:p14="http://schemas.microsoft.com/office/powerpoint/2010/main" val="1780788752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_ny.potx" id="{CA80C423-0A53-439A-8CF1-D8BC8FE5432F}" vid="{41EFF85D-4955-4764-BEA6-4A4110A7AF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498</Words>
  <Application>Microsoft Office PowerPoint</Application>
  <PresentationFormat>Brugerdefineret</PresentationFormat>
  <Paragraphs>53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Sans Pro</vt:lpstr>
      <vt:lpstr>SEGES Innovation</vt:lpstr>
      <vt:lpstr>Inspiration til  undervisning med GRO</vt:lpstr>
      <vt:lpstr>Minerva-modellen</vt:lpstr>
      <vt:lpstr>Business Model Canvas</vt:lpstr>
      <vt:lpstr>Bog: Grønt iværksætteri</vt:lpstr>
      <vt:lpstr>Definition på grønt iværksætteri</vt:lpstr>
      <vt:lpstr>De 10 principper for grønt iværksætteri ifølge bogens forfattere:</vt:lpstr>
      <vt:lpstr>Innovation</vt:lpstr>
      <vt:lpstr>PowerPoint-præsentation</vt:lpstr>
      <vt:lpstr>PowerPoint-præsentation</vt:lpstr>
      <vt:lpstr>Klimaplan for en grøn affaldssektor og cirkulær økonomi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Grønt iværksætteri og undervisningsmaterialer</dc:title>
  <dc:creator>Lene Overgaard Bruun</dc:creator>
  <cp:lastModifiedBy>Lene Overgaard Bruun</cp:lastModifiedBy>
  <cp:revision>8</cp:revision>
  <dcterms:created xsi:type="dcterms:W3CDTF">2023-05-07T17:10:14Z</dcterms:created>
  <dcterms:modified xsi:type="dcterms:W3CDTF">2023-05-12T13:27:35Z</dcterms:modified>
</cp:coreProperties>
</file>