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26736-A8A1-4F23-B1A6-B0863DF7CD0C}" v="7" dt="2021-12-13T08:24:0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40526736-A8A1-4F23-B1A6-B0863DF7CD0C}"/>
    <pc:docChg chg="undo custSel addSld modSld modMainMaster">
      <pc:chgData name="L K" userId="e4117d74aaad28f7" providerId="LiveId" clId="{40526736-A8A1-4F23-B1A6-B0863DF7CD0C}" dt="2021-12-10T14:30:57.942" v="34" actId="14100"/>
      <pc:docMkLst>
        <pc:docMk/>
      </pc:docMkLst>
      <pc:sldChg chg="addSp modSp mod">
        <pc:chgData name="L K" userId="e4117d74aaad28f7" providerId="LiveId" clId="{40526736-A8A1-4F23-B1A6-B0863DF7CD0C}" dt="2021-12-10T14:30:57.942" v="34" actId="14100"/>
        <pc:sldMkLst>
          <pc:docMk/>
          <pc:sldMk cId="4114132578" sldId="257"/>
        </pc:sldMkLst>
        <pc:picChg chg="add mod">
          <ac:chgData name="L K" userId="e4117d74aaad28f7" providerId="LiveId" clId="{40526736-A8A1-4F23-B1A6-B0863DF7CD0C}" dt="2021-12-10T14:30:57.942" v="34" actId="14100"/>
          <ac:picMkLst>
            <pc:docMk/>
            <pc:sldMk cId="4114132578" sldId="257"/>
            <ac:picMk id="3" creationId="{F8757827-DA00-4D21-856C-FAEA65220746}"/>
          </ac:picMkLst>
        </pc:picChg>
      </pc:sldChg>
      <pc:sldChg chg="addSp modSp add mod">
        <pc:chgData name="L K" userId="e4117d74aaad28f7" providerId="LiveId" clId="{40526736-A8A1-4F23-B1A6-B0863DF7CD0C}" dt="2021-12-10T14:30:50.614" v="33" actId="14100"/>
        <pc:sldMkLst>
          <pc:docMk/>
          <pc:sldMk cId="782265863" sldId="258"/>
        </pc:sldMkLst>
        <pc:picChg chg="add mod">
          <ac:chgData name="L K" userId="e4117d74aaad28f7" providerId="LiveId" clId="{40526736-A8A1-4F23-B1A6-B0863DF7CD0C}" dt="2021-12-10T14:30:50.614" v="33" actId="14100"/>
          <ac:picMkLst>
            <pc:docMk/>
            <pc:sldMk cId="782265863" sldId="258"/>
            <ac:picMk id="3" creationId="{8ECD343B-ED1D-4990-9CC3-F7FAF5095676}"/>
          </ac:picMkLst>
        </pc:picChg>
      </pc:sldChg>
      <pc:sldChg chg="addSp modSp add mod">
        <pc:chgData name="L K" userId="e4117d74aaad28f7" providerId="LiveId" clId="{40526736-A8A1-4F23-B1A6-B0863DF7CD0C}" dt="2021-12-10T14:30:43.610" v="32" actId="14100"/>
        <pc:sldMkLst>
          <pc:docMk/>
          <pc:sldMk cId="3526132684" sldId="259"/>
        </pc:sldMkLst>
        <pc:picChg chg="add mod">
          <ac:chgData name="L K" userId="e4117d74aaad28f7" providerId="LiveId" clId="{40526736-A8A1-4F23-B1A6-B0863DF7CD0C}" dt="2021-12-10T14:30:43.610" v="32" actId="14100"/>
          <ac:picMkLst>
            <pc:docMk/>
            <pc:sldMk cId="3526132684" sldId="259"/>
            <ac:picMk id="3" creationId="{A8E53977-45C4-4279-9612-E7874EB44671}"/>
          </ac:picMkLst>
        </pc:picChg>
      </pc:sldChg>
      <pc:sldChg chg="addSp modSp add mod">
        <pc:chgData name="L K" userId="e4117d74aaad28f7" providerId="LiveId" clId="{40526736-A8A1-4F23-B1A6-B0863DF7CD0C}" dt="2021-12-10T14:30:29.155" v="24" actId="1035"/>
        <pc:sldMkLst>
          <pc:docMk/>
          <pc:sldMk cId="696299713" sldId="260"/>
        </pc:sldMkLst>
        <pc:picChg chg="add mod">
          <ac:chgData name="L K" userId="e4117d74aaad28f7" providerId="LiveId" clId="{40526736-A8A1-4F23-B1A6-B0863DF7CD0C}" dt="2021-12-10T14:30:29.155" v="24" actId="1035"/>
          <ac:picMkLst>
            <pc:docMk/>
            <pc:sldMk cId="696299713" sldId="260"/>
            <ac:picMk id="3" creationId="{3C2E57B5-92AE-401F-9CE5-754690BEA4CC}"/>
          </ac:picMkLst>
        </pc:picChg>
      </pc:sldChg>
      <pc:sldChg chg="addSp modSp add mod">
        <pc:chgData name="L K" userId="e4117d74aaad28f7" providerId="LiveId" clId="{40526736-A8A1-4F23-B1A6-B0863DF7CD0C}" dt="2021-12-10T14:30:21.378" v="20" actId="1036"/>
        <pc:sldMkLst>
          <pc:docMk/>
          <pc:sldMk cId="2487854236" sldId="261"/>
        </pc:sldMkLst>
        <pc:picChg chg="add mod">
          <ac:chgData name="L K" userId="e4117d74aaad28f7" providerId="LiveId" clId="{40526736-A8A1-4F23-B1A6-B0863DF7CD0C}" dt="2021-12-10T14:30:21.378" v="20" actId="1036"/>
          <ac:picMkLst>
            <pc:docMk/>
            <pc:sldMk cId="2487854236" sldId="261"/>
            <ac:picMk id="3" creationId="{DC17B68C-8A14-45C6-B584-41B161D1401D}"/>
          </ac:picMkLst>
        </pc:picChg>
      </pc:sldChg>
      <pc:sldChg chg="addSp modSp add mod">
        <pc:chgData name="L K" userId="e4117d74aaad28f7" providerId="LiveId" clId="{40526736-A8A1-4F23-B1A6-B0863DF7CD0C}" dt="2021-12-10T14:30:09.103" v="14" actId="14100"/>
        <pc:sldMkLst>
          <pc:docMk/>
          <pc:sldMk cId="4202798292" sldId="262"/>
        </pc:sldMkLst>
        <pc:picChg chg="add mod">
          <ac:chgData name="L K" userId="e4117d74aaad28f7" providerId="LiveId" clId="{40526736-A8A1-4F23-B1A6-B0863DF7CD0C}" dt="2021-12-10T14:30:09.103" v="14" actId="14100"/>
          <ac:picMkLst>
            <pc:docMk/>
            <pc:sldMk cId="4202798292" sldId="262"/>
            <ac:picMk id="3" creationId="{909BB534-739D-4BF6-A9A9-3763064ABAC3}"/>
          </ac:picMkLst>
        </pc:picChg>
      </pc:sldChg>
      <pc:sldMasterChg chg="modSp mod">
        <pc:chgData name="L K" userId="e4117d74aaad28f7" providerId="LiveId" clId="{40526736-A8A1-4F23-B1A6-B0863DF7CD0C}" dt="2021-12-10T14:28:26.275" v="0" actId="20577"/>
        <pc:sldMasterMkLst>
          <pc:docMk/>
          <pc:sldMasterMk cId="0" sldId="2147483648"/>
        </pc:sldMasterMkLst>
        <pc:spChg chg="mod">
          <ac:chgData name="L K" userId="e4117d74aaad28f7" providerId="LiveId" clId="{40526736-A8A1-4F23-B1A6-B0863DF7CD0C}" dt="2021-12-10T14:28:26.275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19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90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16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65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53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2.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757827-DA00-4D21-856C-FAEA6522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5" y="1052670"/>
            <a:ext cx="8782090" cy="47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CD343B-ED1D-4990-9CC3-F7FAF5095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00" y="1067496"/>
            <a:ext cx="5760800" cy="47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E53977-45C4-4279-9612-E7874EB4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20" y="102751"/>
            <a:ext cx="5472760" cy="60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2E57B5-92AE-401F-9CE5-754690BEA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0" y="260560"/>
            <a:ext cx="4176580" cy="59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17B68C-8A14-45C6-B584-41B161D1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0" y="436944"/>
            <a:ext cx="4176580" cy="55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5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9BB534-739D-4BF6-A9A9-3763064AB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9" y="980660"/>
            <a:ext cx="8533302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82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102</Words>
  <Application>Microsoft Office PowerPoint</Application>
  <PresentationFormat>A4-papir (210 x 297 mm)</PresentationFormat>
  <Paragraphs>16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2021-12-13T08:24:08Z</dcterms:modified>
</cp:coreProperties>
</file>