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906000" cy="6858000" type="A4"/>
  <p:notesSz cx="6858000" cy="9144000"/>
  <p:embeddedFontLst>
    <p:embeddedFont>
      <p:font typeface="Arial Nova Light" panose="020B030402020202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6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229850-6D46-4407-B349-2BC9701570D9}" v="1" dt="2021-12-13T08:39:19.217"/>
    <p1510:client id="{BC72AFF5-CFE8-4E7A-8447-070D72FD86A7}" v="20" dt="2021-12-13T08:32:01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 varScale="1">
        <p:scale>
          <a:sx n="139" d="100"/>
          <a:sy n="139" d="100"/>
        </p:scale>
        <p:origin x="174" y="102"/>
      </p:cViewPr>
      <p:guideLst>
        <p:guide orient="horz" pos="981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 K" userId="e4117d74aaad28f7" providerId="LiveId" clId="{BC72AFF5-CFE8-4E7A-8447-070D72FD86A7}"/>
    <pc:docChg chg="custSel addSld modSld modMainMaster">
      <pc:chgData name="L K" userId="e4117d74aaad28f7" providerId="LiveId" clId="{BC72AFF5-CFE8-4E7A-8447-070D72FD86A7}" dt="2021-12-10T15:58:29.158" v="87" actId="1076"/>
      <pc:docMkLst>
        <pc:docMk/>
      </pc:docMkLst>
      <pc:sldChg chg="addSp delSp modSp mod">
        <pc:chgData name="L K" userId="e4117d74aaad28f7" providerId="LiveId" clId="{BC72AFF5-CFE8-4E7A-8447-070D72FD86A7}" dt="2021-11-24T19:14:21.962" v="10" actId="167"/>
        <pc:sldMkLst>
          <pc:docMk/>
          <pc:sldMk cId="0" sldId="256"/>
        </pc:sldMkLst>
        <pc:spChg chg="ord">
          <ac:chgData name="L K" userId="e4117d74aaad28f7" providerId="LiveId" clId="{BC72AFF5-CFE8-4E7A-8447-070D72FD86A7}" dt="2021-11-24T19:14:21.962" v="10" actId="167"/>
          <ac:spMkLst>
            <pc:docMk/>
            <pc:sldMk cId="0" sldId="256"/>
            <ac:spMk id="2" creationId="{5458D3B5-9197-447E-828B-027355F2D19E}"/>
          </ac:spMkLst>
        </pc:spChg>
        <pc:picChg chg="del">
          <ac:chgData name="L K" userId="e4117d74aaad28f7" providerId="LiveId" clId="{BC72AFF5-CFE8-4E7A-8447-070D72FD86A7}" dt="2021-11-24T19:14:13.081" v="9" actId="478"/>
          <ac:picMkLst>
            <pc:docMk/>
            <pc:sldMk cId="0" sldId="256"/>
            <ac:picMk id="5" creationId="{E9E0ED50-1DE5-474A-A8A4-35BE88A940CE}"/>
          </ac:picMkLst>
        </pc:picChg>
        <pc:picChg chg="add mod ord">
          <ac:chgData name="L K" userId="e4117d74aaad28f7" providerId="LiveId" clId="{BC72AFF5-CFE8-4E7A-8447-070D72FD86A7}" dt="2021-11-24T19:14:10.737" v="8" actId="167"/>
          <ac:picMkLst>
            <pc:docMk/>
            <pc:sldMk cId="0" sldId="256"/>
            <ac:picMk id="7" creationId="{E510B8FC-4811-4D00-B6E6-FC5EFC25D2F8}"/>
          </ac:picMkLst>
        </pc:picChg>
      </pc:sldChg>
      <pc:sldChg chg="addSp delSp modSp mod">
        <pc:chgData name="L K" userId="e4117d74aaad28f7" providerId="LiveId" clId="{BC72AFF5-CFE8-4E7A-8447-070D72FD86A7}" dt="2021-12-10T15:56:13.148" v="66" actId="732"/>
        <pc:sldMkLst>
          <pc:docMk/>
          <pc:sldMk cId="4114132578" sldId="257"/>
        </pc:sldMkLst>
        <pc:spChg chg="del">
          <ac:chgData name="L K" userId="e4117d74aaad28f7" providerId="LiveId" clId="{BC72AFF5-CFE8-4E7A-8447-070D72FD86A7}" dt="2021-11-24T19:17:42.452" v="23" actId="478"/>
          <ac:spMkLst>
            <pc:docMk/>
            <pc:sldMk cId="4114132578" sldId="257"/>
            <ac:spMk id="3" creationId="{00000000-0000-0000-0000-000000000000}"/>
          </ac:spMkLst>
        </pc:spChg>
        <pc:picChg chg="add mod modCrop">
          <ac:chgData name="L K" userId="e4117d74aaad28f7" providerId="LiveId" clId="{BC72AFF5-CFE8-4E7A-8447-070D72FD86A7}" dt="2021-12-10T15:56:13.148" v="66" actId="732"/>
          <ac:picMkLst>
            <pc:docMk/>
            <pc:sldMk cId="4114132578" sldId="257"/>
            <ac:picMk id="3" creationId="{11C9E85A-AE9B-44D3-93F5-D2494D8BAC94}"/>
          </ac:picMkLst>
        </pc:picChg>
      </pc:sldChg>
      <pc:sldChg chg="addSp modSp add mod">
        <pc:chgData name="L K" userId="e4117d74aaad28f7" providerId="LiveId" clId="{BC72AFF5-CFE8-4E7A-8447-070D72FD86A7}" dt="2021-12-10T15:56:30.214" v="69" actId="732"/>
        <pc:sldMkLst>
          <pc:docMk/>
          <pc:sldMk cId="585823014" sldId="258"/>
        </pc:sldMkLst>
        <pc:picChg chg="add mod modCrop">
          <ac:chgData name="L K" userId="e4117d74aaad28f7" providerId="LiveId" clId="{BC72AFF5-CFE8-4E7A-8447-070D72FD86A7}" dt="2021-12-10T15:56:30.214" v="69" actId="732"/>
          <ac:picMkLst>
            <pc:docMk/>
            <pc:sldMk cId="585823014" sldId="258"/>
            <ac:picMk id="3" creationId="{60CDFC8D-704B-45A8-B99A-918CEE0B0924}"/>
          </ac:picMkLst>
        </pc:picChg>
      </pc:sldChg>
      <pc:sldChg chg="addSp modSp add mod">
        <pc:chgData name="L K" userId="e4117d74aaad28f7" providerId="LiveId" clId="{BC72AFF5-CFE8-4E7A-8447-070D72FD86A7}" dt="2021-12-10T15:56:39.878" v="71" actId="1076"/>
        <pc:sldMkLst>
          <pc:docMk/>
          <pc:sldMk cId="218812560" sldId="259"/>
        </pc:sldMkLst>
        <pc:picChg chg="add mod">
          <ac:chgData name="L K" userId="e4117d74aaad28f7" providerId="LiveId" clId="{BC72AFF5-CFE8-4E7A-8447-070D72FD86A7}" dt="2021-12-10T15:56:39.878" v="71" actId="1076"/>
          <ac:picMkLst>
            <pc:docMk/>
            <pc:sldMk cId="218812560" sldId="259"/>
            <ac:picMk id="3" creationId="{04C47EBA-F52B-4A0E-8A97-C772AD1557EF}"/>
          </ac:picMkLst>
        </pc:picChg>
      </pc:sldChg>
      <pc:sldChg chg="addSp modSp add mod">
        <pc:chgData name="L K" userId="e4117d74aaad28f7" providerId="LiveId" clId="{BC72AFF5-CFE8-4E7A-8447-070D72FD86A7}" dt="2021-12-10T15:56:47.110" v="72" actId="14100"/>
        <pc:sldMkLst>
          <pc:docMk/>
          <pc:sldMk cId="4009057769" sldId="260"/>
        </pc:sldMkLst>
        <pc:picChg chg="add mod">
          <ac:chgData name="L K" userId="e4117d74aaad28f7" providerId="LiveId" clId="{BC72AFF5-CFE8-4E7A-8447-070D72FD86A7}" dt="2021-12-10T15:56:47.110" v="72" actId="14100"/>
          <ac:picMkLst>
            <pc:docMk/>
            <pc:sldMk cId="4009057769" sldId="260"/>
            <ac:picMk id="3" creationId="{5615758A-F009-4010-A586-B5EB3423F855}"/>
          </ac:picMkLst>
        </pc:picChg>
      </pc:sldChg>
      <pc:sldChg chg="addSp modSp add mod">
        <pc:chgData name="L K" userId="e4117d74aaad28f7" providerId="LiveId" clId="{BC72AFF5-CFE8-4E7A-8447-070D72FD86A7}" dt="2021-12-10T15:56:54.658" v="74" actId="1076"/>
        <pc:sldMkLst>
          <pc:docMk/>
          <pc:sldMk cId="3894093273" sldId="261"/>
        </pc:sldMkLst>
        <pc:picChg chg="add mod">
          <ac:chgData name="L K" userId="e4117d74aaad28f7" providerId="LiveId" clId="{BC72AFF5-CFE8-4E7A-8447-070D72FD86A7}" dt="2021-12-10T15:56:54.658" v="74" actId="1076"/>
          <ac:picMkLst>
            <pc:docMk/>
            <pc:sldMk cId="3894093273" sldId="261"/>
            <ac:picMk id="3" creationId="{0893EAB5-851A-47C6-9E22-0BDF82D3B184}"/>
          </ac:picMkLst>
        </pc:picChg>
      </pc:sldChg>
      <pc:sldChg chg="addSp modSp add mod">
        <pc:chgData name="L K" userId="e4117d74aaad28f7" providerId="LiveId" clId="{BC72AFF5-CFE8-4E7A-8447-070D72FD86A7}" dt="2021-12-10T15:56:59.313" v="75" actId="14100"/>
        <pc:sldMkLst>
          <pc:docMk/>
          <pc:sldMk cId="1481182058" sldId="262"/>
        </pc:sldMkLst>
        <pc:picChg chg="add mod">
          <ac:chgData name="L K" userId="e4117d74aaad28f7" providerId="LiveId" clId="{BC72AFF5-CFE8-4E7A-8447-070D72FD86A7}" dt="2021-12-10T15:56:59.313" v="75" actId="14100"/>
          <ac:picMkLst>
            <pc:docMk/>
            <pc:sldMk cId="1481182058" sldId="262"/>
            <ac:picMk id="3" creationId="{B135C2F2-47FB-4AF3-BA31-3E53BBD06A10}"/>
          </ac:picMkLst>
        </pc:picChg>
      </pc:sldChg>
      <pc:sldChg chg="addSp modSp add mod">
        <pc:chgData name="L K" userId="e4117d74aaad28f7" providerId="LiveId" clId="{BC72AFF5-CFE8-4E7A-8447-070D72FD86A7}" dt="2021-12-10T15:57:04.161" v="76" actId="14100"/>
        <pc:sldMkLst>
          <pc:docMk/>
          <pc:sldMk cId="3434629312" sldId="263"/>
        </pc:sldMkLst>
        <pc:picChg chg="add mod">
          <ac:chgData name="L K" userId="e4117d74aaad28f7" providerId="LiveId" clId="{BC72AFF5-CFE8-4E7A-8447-070D72FD86A7}" dt="2021-12-10T15:57:04.161" v="76" actId="14100"/>
          <ac:picMkLst>
            <pc:docMk/>
            <pc:sldMk cId="3434629312" sldId="263"/>
            <ac:picMk id="3" creationId="{25A3D464-0CB9-4289-89EB-8D2FB0D0C8FA}"/>
          </ac:picMkLst>
        </pc:picChg>
      </pc:sldChg>
      <pc:sldChg chg="addSp modSp add mod">
        <pc:chgData name="L K" userId="e4117d74aaad28f7" providerId="LiveId" clId="{BC72AFF5-CFE8-4E7A-8447-070D72FD86A7}" dt="2021-12-10T15:57:08.778" v="77" actId="14100"/>
        <pc:sldMkLst>
          <pc:docMk/>
          <pc:sldMk cId="4271017620" sldId="264"/>
        </pc:sldMkLst>
        <pc:picChg chg="add mod">
          <ac:chgData name="L K" userId="e4117d74aaad28f7" providerId="LiveId" clId="{BC72AFF5-CFE8-4E7A-8447-070D72FD86A7}" dt="2021-12-10T15:57:08.778" v="77" actId="14100"/>
          <ac:picMkLst>
            <pc:docMk/>
            <pc:sldMk cId="4271017620" sldId="264"/>
            <ac:picMk id="3" creationId="{0737AECD-B8FA-4F10-8049-39F0AE579411}"/>
          </ac:picMkLst>
        </pc:picChg>
      </pc:sldChg>
      <pc:sldChg chg="addSp modSp add mod">
        <pc:chgData name="L K" userId="e4117d74aaad28f7" providerId="LiveId" clId="{BC72AFF5-CFE8-4E7A-8447-070D72FD86A7}" dt="2021-12-10T15:57:13.611" v="78" actId="14100"/>
        <pc:sldMkLst>
          <pc:docMk/>
          <pc:sldMk cId="1622325997" sldId="265"/>
        </pc:sldMkLst>
        <pc:picChg chg="add mod">
          <ac:chgData name="L K" userId="e4117d74aaad28f7" providerId="LiveId" clId="{BC72AFF5-CFE8-4E7A-8447-070D72FD86A7}" dt="2021-12-10T15:57:13.611" v="78" actId="14100"/>
          <ac:picMkLst>
            <pc:docMk/>
            <pc:sldMk cId="1622325997" sldId="265"/>
            <ac:picMk id="3" creationId="{D057B7DB-9D23-4A0F-A6E0-BD57F360C04B}"/>
          </ac:picMkLst>
        </pc:picChg>
      </pc:sldChg>
      <pc:sldChg chg="addSp modSp add mod">
        <pc:chgData name="L K" userId="e4117d74aaad28f7" providerId="LiveId" clId="{BC72AFF5-CFE8-4E7A-8447-070D72FD86A7}" dt="2021-12-10T15:57:30.715" v="82" actId="1076"/>
        <pc:sldMkLst>
          <pc:docMk/>
          <pc:sldMk cId="2396718920" sldId="266"/>
        </pc:sldMkLst>
        <pc:picChg chg="add mod">
          <ac:chgData name="L K" userId="e4117d74aaad28f7" providerId="LiveId" clId="{BC72AFF5-CFE8-4E7A-8447-070D72FD86A7}" dt="2021-12-10T15:57:30.715" v="82" actId="1076"/>
          <ac:picMkLst>
            <pc:docMk/>
            <pc:sldMk cId="2396718920" sldId="266"/>
            <ac:picMk id="3" creationId="{7258A0DE-6CA3-410F-AA54-3F4A0D5D05A5}"/>
          </ac:picMkLst>
        </pc:picChg>
      </pc:sldChg>
      <pc:sldChg chg="addSp modSp add mod">
        <pc:chgData name="L K" userId="e4117d74aaad28f7" providerId="LiveId" clId="{BC72AFF5-CFE8-4E7A-8447-070D72FD86A7}" dt="2021-12-10T15:58:14.359" v="83" actId="14100"/>
        <pc:sldMkLst>
          <pc:docMk/>
          <pc:sldMk cId="2268673276" sldId="267"/>
        </pc:sldMkLst>
        <pc:picChg chg="add mod">
          <ac:chgData name="L K" userId="e4117d74aaad28f7" providerId="LiveId" clId="{BC72AFF5-CFE8-4E7A-8447-070D72FD86A7}" dt="2021-12-10T15:58:14.359" v="83" actId="14100"/>
          <ac:picMkLst>
            <pc:docMk/>
            <pc:sldMk cId="2268673276" sldId="267"/>
            <ac:picMk id="3" creationId="{3251D96C-ED50-46CE-BAC7-676D3813604D}"/>
          </ac:picMkLst>
        </pc:picChg>
      </pc:sldChg>
      <pc:sldChg chg="addSp modSp add mod">
        <pc:chgData name="L K" userId="e4117d74aaad28f7" providerId="LiveId" clId="{BC72AFF5-CFE8-4E7A-8447-070D72FD86A7}" dt="2021-12-10T15:58:22.583" v="85" actId="1076"/>
        <pc:sldMkLst>
          <pc:docMk/>
          <pc:sldMk cId="1494919966" sldId="268"/>
        </pc:sldMkLst>
        <pc:picChg chg="add mod">
          <ac:chgData name="L K" userId="e4117d74aaad28f7" providerId="LiveId" clId="{BC72AFF5-CFE8-4E7A-8447-070D72FD86A7}" dt="2021-12-10T15:58:22.583" v="85" actId="1076"/>
          <ac:picMkLst>
            <pc:docMk/>
            <pc:sldMk cId="1494919966" sldId="268"/>
            <ac:picMk id="3" creationId="{3BCBFA25-D229-45F7-B051-913D38FCB993}"/>
          </ac:picMkLst>
        </pc:picChg>
      </pc:sldChg>
      <pc:sldChg chg="addSp modSp add mod">
        <pc:chgData name="L K" userId="e4117d74aaad28f7" providerId="LiveId" clId="{BC72AFF5-CFE8-4E7A-8447-070D72FD86A7}" dt="2021-12-10T15:58:29.158" v="87" actId="1076"/>
        <pc:sldMkLst>
          <pc:docMk/>
          <pc:sldMk cId="3790490208" sldId="269"/>
        </pc:sldMkLst>
        <pc:picChg chg="add mod">
          <ac:chgData name="L K" userId="e4117d74aaad28f7" providerId="LiveId" clId="{BC72AFF5-CFE8-4E7A-8447-070D72FD86A7}" dt="2021-12-10T15:58:29.158" v="87" actId="1076"/>
          <ac:picMkLst>
            <pc:docMk/>
            <pc:sldMk cId="3790490208" sldId="269"/>
            <ac:picMk id="3" creationId="{F95839C2-38A4-4D46-994F-AF57A96E3DAD}"/>
          </ac:picMkLst>
        </pc:picChg>
      </pc:sldChg>
      <pc:sldMasterChg chg="modSp mod">
        <pc:chgData name="L K" userId="e4117d74aaad28f7" providerId="LiveId" clId="{BC72AFF5-CFE8-4E7A-8447-070D72FD86A7}" dt="2021-12-10T15:49:56.214" v="24" actId="20577"/>
        <pc:sldMasterMkLst>
          <pc:docMk/>
          <pc:sldMasterMk cId="0" sldId="2147483648"/>
        </pc:sldMasterMkLst>
        <pc:spChg chg="mod">
          <ac:chgData name="L K" userId="e4117d74aaad28f7" providerId="LiveId" clId="{BC72AFF5-CFE8-4E7A-8447-070D72FD86A7}" dt="2021-12-10T15:49:56.214" v="24" actId="20577"/>
          <ac:spMkLst>
            <pc:docMk/>
            <pc:sldMasterMk cId="0" sldId="2147483648"/>
            <ac:spMk id="7" creationId="{00000000-0000-0000-0000-000000000000}"/>
          </ac:spMkLst>
        </pc:spChg>
      </pc:sldMasterChg>
    </pc:docChg>
  </pc:docChgLst>
  <pc:docChgLst>
    <pc:chgData name="L K" userId="e4117d74aaad28f7" providerId="LiveId" clId="{8D147AE6-1A3E-4320-950E-83184D295ADD}"/>
    <pc:docChg chg="undo custSel addSld modSld addMainMaster delMainMaster modMainMaster">
      <pc:chgData name="L K" userId="e4117d74aaad28f7" providerId="LiveId" clId="{8D147AE6-1A3E-4320-950E-83184D295ADD}" dt="2021-03-18T13:27:00.895" v="21" actId="2696"/>
      <pc:docMkLst>
        <pc:docMk/>
      </pc:docMkLst>
      <pc:sldChg chg="addSp delSp modSp mod">
        <pc:chgData name="L K" userId="e4117d74aaad28f7" providerId="LiveId" clId="{8D147AE6-1A3E-4320-950E-83184D295ADD}" dt="2021-03-18T10:58:40.040" v="8"/>
        <pc:sldMkLst>
          <pc:docMk/>
          <pc:sldMk cId="0" sldId="256"/>
        </pc:sldMkLst>
        <pc:spChg chg="add mod">
          <ac:chgData name="L K" userId="e4117d74aaad28f7" providerId="LiveId" clId="{8D147AE6-1A3E-4320-950E-83184D295ADD}" dt="2021-03-18T10:58:10.384" v="7" actId="207"/>
          <ac:spMkLst>
            <pc:docMk/>
            <pc:sldMk cId="0" sldId="256"/>
            <ac:spMk id="2" creationId="{5458D3B5-9197-447E-828B-027355F2D19E}"/>
          </ac:spMkLst>
        </pc:spChg>
        <pc:spChg chg="del">
          <ac:chgData name="L K" userId="e4117d74aaad28f7" providerId="LiveId" clId="{8D147AE6-1A3E-4320-950E-83184D295ADD}" dt="2021-03-18T10:57:47.579" v="3" actId="478"/>
          <ac:spMkLst>
            <pc:docMk/>
            <pc:sldMk cId="0" sldId="256"/>
            <ac:spMk id="3" creationId="{00000000-0000-0000-0000-000000000000}"/>
          </ac:spMkLst>
        </pc:spChg>
        <pc:spChg chg="add mod">
          <ac:chgData name="L K" userId="e4117d74aaad28f7" providerId="LiveId" clId="{8D147AE6-1A3E-4320-950E-83184D295ADD}" dt="2021-03-18T10:58:40.040" v="8"/>
          <ac:spMkLst>
            <pc:docMk/>
            <pc:sldMk cId="0" sldId="256"/>
            <ac:spMk id="4" creationId="{B5CF410B-5E77-4727-9BDB-AE367D16E8B3}"/>
          </ac:spMkLst>
        </pc:spChg>
        <pc:picChg chg="add mod">
          <ac:chgData name="L K" userId="e4117d74aaad28f7" providerId="LiveId" clId="{8D147AE6-1A3E-4320-950E-83184D295ADD}" dt="2021-03-18T10:58:40.040" v="8"/>
          <ac:picMkLst>
            <pc:docMk/>
            <pc:sldMk cId="0" sldId="256"/>
            <ac:picMk id="5" creationId="{E9E0ED50-1DE5-474A-A8A4-35BE88A940CE}"/>
          </ac:picMkLst>
        </pc:picChg>
        <pc:picChg chg="add mod">
          <ac:chgData name="L K" userId="e4117d74aaad28f7" providerId="LiveId" clId="{8D147AE6-1A3E-4320-950E-83184D295ADD}" dt="2021-03-18T10:58:40.040" v="8"/>
          <ac:picMkLst>
            <pc:docMk/>
            <pc:sldMk cId="0" sldId="256"/>
            <ac:picMk id="6" creationId="{DFE0FD03-2F22-45EB-8255-6EE1A478337C}"/>
          </ac:picMkLst>
        </pc:picChg>
      </pc:sldChg>
      <pc:sldChg chg="add">
        <pc:chgData name="L K" userId="e4117d74aaad28f7" providerId="LiveId" clId="{8D147AE6-1A3E-4320-950E-83184D295ADD}" dt="2021-03-18T10:57:31.742" v="2" actId="2890"/>
        <pc:sldMkLst>
          <pc:docMk/>
          <pc:sldMk cId="4114132578" sldId="257"/>
        </pc:sldMkLst>
      </pc:sldChg>
      <pc:sldMasterChg chg="addSp delSp modSp mod">
        <pc:chgData name="L K" userId="e4117d74aaad28f7" providerId="LiveId" clId="{8D147AE6-1A3E-4320-950E-83184D295ADD}" dt="2021-03-18T12:24:08.396" v="9" actId="478"/>
        <pc:sldMasterMkLst>
          <pc:docMk/>
          <pc:sldMasterMk cId="0" sldId="2147483648"/>
        </pc:sldMasterMkLst>
        <pc:spChg chg="add mod">
          <ac:chgData name="L K" userId="e4117d74aaad28f7" providerId="LiveId" clId="{8D147AE6-1A3E-4320-950E-83184D295ADD}" dt="2021-03-18T10:57:10.797" v="1"/>
          <ac:spMkLst>
            <pc:docMk/>
            <pc:sldMasterMk cId="0" sldId="2147483648"/>
            <ac:spMk id="6" creationId="{40894B5D-BD6B-416A-BD4C-0DC4BC5AF64A}"/>
          </ac:spMkLst>
        </pc:spChg>
        <pc:spChg chg="del">
          <ac:chgData name="L K" userId="e4117d74aaad28f7" providerId="LiveId" clId="{8D147AE6-1A3E-4320-950E-83184D295ADD}" dt="2021-03-18T12:24:08.396" v="9" actId="478"/>
          <ac:spMkLst>
            <pc:docMk/>
            <pc:sldMasterMk cId="0" sldId="2147483648"/>
            <ac:spMk id="8" creationId="{00000000-0000-0000-0000-000000000000}"/>
          </ac:spMkLst>
        </pc:spChg>
        <pc:picChg chg="add mod">
          <ac:chgData name="L K" userId="e4117d74aaad28f7" providerId="LiveId" clId="{8D147AE6-1A3E-4320-950E-83184D295ADD}" dt="2021-03-18T10:57:10.797" v="1"/>
          <ac:picMkLst>
            <pc:docMk/>
            <pc:sldMasterMk cId="0" sldId="2147483648"/>
            <ac:picMk id="9" creationId="{F52D62FC-BA40-4D2F-85AE-FC450D734CCB}"/>
          </ac:picMkLst>
        </pc:picChg>
        <pc:picChg chg="del">
          <ac:chgData name="L K" userId="e4117d74aaad28f7" providerId="LiveId" clId="{8D147AE6-1A3E-4320-950E-83184D295ADD}" dt="2021-03-18T10:57:03.841" v="0" actId="478"/>
          <ac:picMkLst>
            <pc:docMk/>
            <pc:sldMasterMk cId="0" sldId="2147483648"/>
            <ac:picMk id="10" creationId="{00000000-0000-0000-0000-000000000000}"/>
          </ac:picMkLst>
        </pc:picChg>
      </pc:sldMasterChg>
      <pc:sldMasterChg chg="addSp delSp modSp add del mod addSldLayout delSldLayout modSldLayout">
        <pc:chgData name="L K" userId="e4117d74aaad28f7" providerId="LiveId" clId="{8D147AE6-1A3E-4320-950E-83184D295ADD}" dt="2021-03-18T13:27:00.895" v="21" actId="2696"/>
        <pc:sldMasterMkLst>
          <pc:docMk/>
          <pc:sldMasterMk cId="729986150" sldId="2147483650"/>
        </pc:sldMasterMkLst>
        <pc:spChg chg="del">
          <ac:chgData name="L K" userId="e4117d74aaad28f7" providerId="LiveId" clId="{8D147AE6-1A3E-4320-950E-83184D295ADD}" dt="2021-03-18T13:24:44.008" v="11" actId="478"/>
          <ac:spMkLst>
            <pc:docMk/>
            <pc:sldMasterMk cId="729986150" sldId="2147483650"/>
            <ac:spMk id="6" creationId="{40894B5D-BD6B-416A-BD4C-0DC4BC5AF64A}"/>
          </ac:spMkLst>
        </pc:spChg>
        <pc:spChg chg="del mod">
          <ac:chgData name="L K" userId="e4117d74aaad28f7" providerId="LiveId" clId="{8D147AE6-1A3E-4320-950E-83184D295ADD}" dt="2021-03-18T13:25:10.906" v="15" actId="478"/>
          <ac:spMkLst>
            <pc:docMk/>
            <pc:sldMasterMk cId="729986150" sldId="2147483650"/>
            <ac:spMk id="7" creationId="{00000000-0000-0000-0000-000000000000}"/>
          </ac:spMkLst>
        </pc:spChg>
        <pc:spChg chg="add mod">
          <ac:chgData name="L K" userId="e4117d74aaad28f7" providerId="LiveId" clId="{8D147AE6-1A3E-4320-950E-83184D295ADD}" dt="2021-03-18T13:24:46.373" v="12"/>
          <ac:spMkLst>
            <pc:docMk/>
            <pc:sldMasterMk cId="729986150" sldId="2147483650"/>
            <ac:spMk id="8" creationId="{9EA856D7-73CE-44EE-82E7-053EDC4D6F92}"/>
          </ac:spMkLst>
        </pc:spChg>
        <pc:picChg chg="add del mod">
          <ac:chgData name="L K" userId="e4117d74aaad28f7" providerId="LiveId" clId="{8D147AE6-1A3E-4320-950E-83184D295ADD}" dt="2021-03-18T13:26:41.642" v="19" actId="1362"/>
          <ac:picMkLst>
            <pc:docMk/>
            <pc:sldMasterMk cId="729986150" sldId="2147483650"/>
            <ac:picMk id="10" creationId="{A0518D78-367E-4314-9E6D-7598219A6852}"/>
          </ac:picMkLst>
        </pc:picChg>
        <pc:sldLayoutChg chg="add del mod replId">
          <pc:chgData name="L K" userId="e4117d74aaad28f7" providerId="LiveId" clId="{8D147AE6-1A3E-4320-950E-83184D295ADD}" dt="2021-03-18T13:27:00.894" v="20" actId="2696"/>
          <pc:sldLayoutMkLst>
            <pc:docMk/>
            <pc:sldMasterMk cId="729986150" sldId="2147483650"/>
            <pc:sldLayoutMk cId="2844596220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CC419-CBD9-48DF-BDFA-159DBDDE9ECC}" type="datetimeFigureOut">
              <a:rPr lang="da-DK" smtClean="0"/>
              <a:t>13-12-2021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5288F-C7A8-4520-A03F-5BC4AF50D69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462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663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071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7544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470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7233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311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5253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2406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900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358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4474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7557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88F-C7A8-4520-A03F-5BC4AF50D69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1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51545" y="6379690"/>
            <a:ext cx="35284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b="1" dirty="0"/>
              <a:t>Gødningslære</a:t>
            </a:r>
          </a:p>
          <a:p>
            <a:pPr marL="228600" indent="-228600">
              <a:buNone/>
            </a:pPr>
            <a:r>
              <a:rPr lang="da-DK" sz="1000" dirty="0"/>
              <a:t>1. kapitel</a:t>
            </a:r>
          </a:p>
          <a:p>
            <a:pPr marL="228600" indent="-228600">
              <a:buNone/>
            </a:pPr>
            <a:endParaRPr lang="da-DK" sz="1000" dirty="0"/>
          </a:p>
        </p:txBody>
      </p:sp>
      <p:cxnSp>
        <p:nvCxnSpPr>
          <p:cNvPr id="3" name="Lige forbindelse 2"/>
          <p:cNvCxnSpPr/>
          <p:nvPr userDrawn="1"/>
        </p:nvCxnSpPr>
        <p:spPr>
          <a:xfrm>
            <a:off x="344360" y="6287969"/>
            <a:ext cx="921728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>
            <a:extLst>
              <a:ext uri="{FF2B5EF4-FFF2-40B4-BE49-F238E27FC236}">
                <a16:creationId xmlns:a16="http://schemas.microsoft.com/office/drawing/2014/main" id="{40894B5D-BD6B-416A-BD4C-0DC4BC5AF64A}"/>
              </a:ext>
            </a:extLst>
          </p:cNvPr>
          <p:cNvSpPr/>
          <p:nvPr userDrawn="1"/>
        </p:nvSpPr>
        <p:spPr>
          <a:xfrm>
            <a:off x="4341130" y="6456445"/>
            <a:ext cx="1223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buNone/>
            </a:pPr>
            <a:r>
              <a:rPr lang="da-DK" sz="1000" i="0" dirty="0">
                <a:solidFill>
                  <a:srgbClr val="C00000"/>
                </a:solidFill>
              </a:rPr>
              <a:t>Kopiering forbudt</a:t>
            </a:r>
          </a:p>
        </p:txBody>
      </p:sp>
      <p:pic>
        <p:nvPicPr>
          <p:cNvPr id="9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52D62FC-BA40-4D2F-85AE-FC450D734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t="44750" r="15839" b="45800"/>
          <a:stretch/>
        </p:blipFill>
        <p:spPr>
          <a:xfrm>
            <a:off x="8132524" y="6476928"/>
            <a:ext cx="1440200" cy="2700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mailto:lob@seges.d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458D3B5-9197-447E-828B-027355F2D19E}"/>
              </a:ext>
            </a:extLst>
          </p:cNvPr>
          <p:cNvSpPr/>
          <p:nvPr/>
        </p:nvSpPr>
        <p:spPr>
          <a:xfrm>
            <a:off x="4448930" y="6525430"/>
            <a:ext cx="1008140" cy="144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7" name="Billede 6" descr="Et billede, der indeholder tekst, natur&#10;&#10;Automatisk genereret beskrivelse">
            <a:extLst>
              <a:ext uri="{FF2B5EF4-FFF2-40B4-BE49-F238E27FC236}">
                <a16:creationId xmlns:a16="http://schemas.microsoft.com/office/drawing/2014/main" id="{E510B8FC-4811-4D00-B6E6-FC5EFC25D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575" y="188550"/>
            <a:ext cx="4645979" cy="6542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5CF410B-5E77-4727-9BDB-AE367D16E8B3}"/>
              </a:ext>
            </a:extLst>
          </p:cNvPr>
          <p:cNvSpPr txBox="1"/>
          <p:nvPr/>
        </p:nvSpPr>
        <p:spPr>
          <a:xfrm>
            <a:off x="416370" y="2409333"/>
            <a:ext cx="3960550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Denne PowerPoint præsentation er udviklet til brug for undervisere i landbrugsuddannelsen.</a:t>
            </a:r>
          </a:p>
          <a:p>
            <a:pPr algn="ctr"/>
            <a:endParaRPr lang="da-DK" baseline="30000" dirty="0">
              <a:solidFill>
                <a:srgbClr val="3F4E55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Præsentationen må bruges i undervisningen og suppleres med egne dias. MEN det er ikke tilladt at udlevere materiale til andre. Det vil sige, du ikke må dele filen,  printe eller anvende fotos og tekst i materiale, </a:t>
            </a:r>
            <a:b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</a:b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som udleveres til elever. </a:t>
            </a:r>
          </a:p>
          <a:p>
            <a:pPr algn="ctr"/>
            <a:endParaRPr lang="da-DK" baseline="30000" dirty="0">
              <a:solidFill>
                <a:srgbClr val="3F4E55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Hvis skolen/læreren ønsker at anvende materialet </a:t>
            </a:r>
            <a:b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</a:b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til andet end online PowerPoint præsentation, </a:t>
            </a:r>
            <a:b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</a:b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kræver det en aftale med SEGES Forlag.</a:t>
            </a:r>
          </a:p>
          <a:p>
            <a:pPr algn="ctr"/>
            <a:endParaRPr lang="da-DK" sz="1600" baseline="30000" dirty="0">
              <a:solidFill>
                <a:srgbClr val="3F4E55"/>
              </a:solidFill>
              <a:latin typeface="Arial Nova Light" panose="020B0304020202020204" pitchFamily="34" charset="0"/>
            </a:endParaRPr>
          </a:p>
          <a:p>
            <a:pPr algn="ctr"/>
            <a:endParaRPr lang="da-DK" sz="1600" baseline="30000" dirty="0">
              <a:solidFill>
                <a:srgbClr val="3F4E55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Kontakt forlagschef </a:t>
            </a:r>
            <a:b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</a:b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Lene Overgaard Bruun</a:t>
            </a:r>
          </a:p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lob@seges.dk</a:t>
            </a: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 </a:t>
            </a:r>
          </a:p>
          <a:p>
            <a:endParaRPr lang="da-DK" dirty="0"/>
          </a:p>
        </p:txBody>
      </p:sp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FE0FD03-2F22-45EB-8255-6EE1A47833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t="44750" r="15839" b="45800"/>
          <a:stretch/>
        </p:blipFill>
        <p:spPr>
          <a:xfrm>
            <a:off x="1892952" y="5616304"/>
            <a:ext cx="1008140" cy="1890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græs, udendørs, plante&#10;&#10;Automatisk genereret beskrivelse">
            <a:extLst>
              <a:ext uri="{FF2B5EF4-FFF2-40B4-BE49-F238E27FC236}">
                <a16:creationId xmlns:a16="http://schemas.microsoft.com/office/drawing/2014/main" id="{D057B7DB-9D23-4A0F-A6E0-BD57F360C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70" y="681288"/>
            <a:ext cx="7633060" cy="549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2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plante&#10;&#10;Automatisk genereret beskrivelse">
            <a:extLst>
              <a:ext uri="{FF2B5EF4-FFF2-40B4-BE49-F238E27FC236}">
                <a16:creationId xmlns:a16="http://schemas.microsoft.com/office/drawing/2014/main" id="{7258A0DE-6CA3-410F-AA54-3F4A0D5D0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10" y="16008"/>
            <a:ext cx="5616780" cy="626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8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251D96C-ED50-46CE-BAC7-676D38136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2" y="1916790"/>
            <a:ext cx="9191976" cy="302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7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rt&#10;&#10;Automatisk genereret beskrivelse">
            <a:extLst>
              <a:ext uri="{FF2B5EF4-FFF2-40B4-BE49-F238E27FC236}">
                <a16:creationId xmlns:a16="http://schemas.microsoft.com/office/drawing/2014/main" id="{3BCBFA25-D229-45F7-B051-913D38FCB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99" y="548600"/>
            <a:ext cx="7967202" cy="56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19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rt&#10;&#10;Automatisk genereret beskrivelse">
            <a:extLst>
              <a:ext uri="{FF2B5EF4-FFF2-40B4-BE49-F238E27FC236}">
                <a16:creationId xmlns:a16="http://schemas.microsoft.com/office/drawing/2014/main" id="{F95839C2-38A4-4D46-994F-AF57A96E3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38" y="188550"/>
            <a:ext cx="7457924" cy="60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9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1C9E85A-AE9B-44D3-93F5-D2494D8BA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" b="4640"/>
          <a:stretch/>
        </p:blipFill>
        <p:spPr>
          <a:xfrm>
            <a:off x="1208480" y="548600"/>
            <a:ext cx="7489040" cy="56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3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&#10;&#10;Automatisk genereret beskrivelse">
            <a:extLst>
              <a:ext uri="{FF2B5EF4-FFF2-40B4-BE49-F238E27FC236}">
                <a16:creationId xmlns:a16="http://schemas.microsoft.com/office/drawing/2014/main" id="{60CDFC8D-704B-45A8-B99A-918CEE0B0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3"/>
          <a:stretch/>
        </p:blipFill>
        <p:spPr>
          <a:xfrm>
            <a:off x="2936720" y="116540"/>
            <a:ext cx="4032560" cy="60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23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4C47EBA-F52B-4A0E-8A97-C772AD155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0" y="0"/>
            <a:ext cx="4464620" cy="62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615758A-F009-4010-A586-B5EB3423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4" y="692620"/>
            <a:ext cx="8684572" cy="54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5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893EAB5-851A-47C6-9E22-0BDF82D3B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70" y="260560"/>
            <a:ext cx="7633060" cy="5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9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135C2F2-47FB-4AF3-BA31-3E53BBD06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98" y="692620"/>
            <a:ext cx="7593804" cy="54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plante&#10;&#10;Automatisk genereret beskrivelse">
            <a:extLst>
              <a:ext uri="{FF2B5EF4-FFF2-40B4-BE49-F238E27FC236}">
                <a16:creationId xmlns:a16="http://schemas.microsoft.com/office/drawing/2014/main" id="{25A3D464-0CB9-4289-89EB-8D2FB0D0C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18" y="764630"/>
            <a:ext cx="7230564" cy="532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29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plante, skærmbillede&#10;&#10;Automatisk genereret beskrivelse">
            <a:extLst>
              <a:ext uri="{FF2B5EF4-FFF2-40B4-BE49-F238E27FC236}">
                <a16:creationId xmlns:a16="http://schemas.microsoft.com/office/drawing/2014/main" id="{0737AECD-B8FA-4F10-8049-39F0AE579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80" y="667958"/>
            <a:ext cx="7489040" cy="55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17620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109</Words>
  <Application>Microsoft Office PowerPoint</Application>
  <PresentationFormat>A4-papir (210 x 297 mm)</PresentationFormat>
  <Paragraphs>23</Paragraphs>
  <Slides>14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Arial Nova Light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Lene Kruse Kessler</dc:creator>
  <cp:lastModifiedBy>L K</cp:lastModifiedBy>
  <cp:revision>16</cp:revision>
  <dcterms:created xsi:type="dcterms:W3CDTF">2011-01-04T14:08:45Z</dcterms:created>
  <dcterms:modified xsi:type="dcterms:W3CDTF">2021-12-13T08:39:23Z</dcterms:modified>
</cp:coreProperties>
</file>